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688" r:id="rId4"/>
    <p:sldId id="493" r:id="rId5"/>
    <p:sldId id="494" r:id="rId6"/>
    <p:sldId id="657" r:id="rId7"/>
    <p:sldId id="658" r:id="rId8"/>
    <p:sldId id="661" r:id="rId9"/>
    <p:sldId id="508" r:id="rId10"/>
    <p:sldId id="507" r:id="rId11"/>
    <p:sldId id="502" r:id="rId12"/>
    <p:sldId id="687" r:id="rId13"/>
    <p:sldId id="503" r:id="rId14"/>
    <p:sldId id="501" r:id="rId15"/>
    <p:sldId id="477" r:id="rId16"/>
    <p:sldId id="399" r:id="rId17"/>
    <p:sldId id="40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soyuztechnologies/MouriTechUI5Fiori/blob/master/Day%2018/i18n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49" name="Footer Placeholder 45">
            <a:extLst>
              <a:ext uri="{FF2B5EF4-FFF2-40B4-BE49-F238E27FC236}">
                <a16:creationId xmlns:a16="http://schemas.microsoft.com/office/drawing/2014/main" id="{B0D6F824-F17C-4D69-8A93-AE90DACE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24D4B2F1-DE33-461E-A32A-3FA5F24B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4484A059-ED4B-41F4-BCCF-339B53DE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</a:t>
            </a:r>
            <a:r>
              <a:rPr lang="en-US" b="1" dirty="0" err="1">
                <a:solidFill>
                  <a:srgbClr val="3C3C3C"/>
                </a:solidFill>
                <a:latin typeface="Calibri (Body)"/>
              </a:rPr>
              <a:t>flpd_conf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/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opu</a:t>
                      </a:r>
                      <a:r>
                        <a:rPr lang="en-US" sz="1200" b="0" dirty="0">
                          <a:effectLst/>
                        </a:rPr>
                        <a:t>/</a:t>
                      </a:r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FC99BF6-4874-46E8-98D7-0FC20705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1E29BFC2-6382-4F92-B538-4389440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Consuming No</a:t>
            </a:r>
            <a:r>
              <a:rPr lang="en-US" dirty="0"/>
              <a:t>rthwind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App Reference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Relationship between Front-End Components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03050" y="1255842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8019984B-D52E-4622-8F5C-0A10444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6188DD4-BD1A-4BD3-A9F6-0320A4BD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21581AE-DA2A-4C45-AF3D-DCFA9852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FB8E5A0-7470-490C-A8D3-5C7702B1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10009</TotalTime>
  <Words>1113</Words>
  <Application>Microsoft Office PowerPoint</Application>
  <PresentationFormat>Widescreen</PresentationFormat>
  <Paragraphs>170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(Body)</vt:lpstr>
      <vt:lpstr>Calibri Light</vt:lpstr>
      <vt:lpstr>Consolas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1060</cp:revision>
  <dcterms:created xsi:type="dcterms:W3CDTF">2016-07-10T03:33:26Z</dcterms:created>
  <dcterms:modified xsi:type="dcterms:W3CDTF">2021-09-24T11:00:35Z</dcterms:modified>
</cp:coreProperties>
</file>